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fr-FR"/>
    </a:defPPr>
    <a:lvl1pPr marL="0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8" d="100"/>
          <a:sy n="58" d="100"/>
        </p:scale>
        <p:origin x="-1416" y="-90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150" y="2095078"/>
            <a:ext cx="7200900" cy="4456853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5"/>
            <a:ext cx="7200900" cy="3090755"/>
          </a:xfrm>
        </p:spPr>
        <p:txBody>
          <a:bodyPr/>
          <a:lstStyle>
            <a:lvl1pPr marL="0" indent="0" algn="ctr">
              <a:buNone/>
              <a:defRPr sz="3200"/>
            </a:lvl1pPr>
            <a:lvl2pPr marL="610956" indent="0" algn="ctr">
              <a:buNone/>
              <a:defRPr sz="2700"/>
            </a:lvl2pPr>
            <a:lvl3pPr marL="1221913" indent="0" algn="ctr">
              <a:buNone/>
              <a:defRPr sz="2400"/>
            </a:lvl3pPr>
            <a:lvl4pPr marL="1832869" indent="0" algn="ctr">
              <a:buNone/>
              <a:defRPr sz="2100"/>
            </a:lvl4pPr>
            <a:lvl5pPr marL="2443825" indent="0" algn="ctr">
              <a:buNone/>
              <a:defRPr sz="2100"/>
            </a:lvl5pPr>
            <a:lvl6pPr marL="3054782" indent="0" algn="ctr">
              <a:buNone/>
              <a:defRPr sz="2100"/>
            </a:lvl6pPr>
            <a:lvl7pPr marL="3665738" indent="0" algn="ctr">
              <a:buNone/>
              <a:defRPr sz="2100"/>
            </a:lvl7pPr>
            <a:lvl8pPr marL="4276695" indent="0" algn="ctr">
              <a:buNone/>
              <a:defRPr sz="2100"/>
            </a:lvl8pPr>
            <a:lvl9pPr marL="4887651" indent="0" algn="ctr">
              <a:buNone/>
              <a:defRPr sz="21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2CC2-7D60-42B0-B686-62F1E5B80B8D}" type="datetimeFigureOut">
              <a:rPr lang="fr-FR" smtClean="0"/>
              <a:pPr/>
              <a:t>02/10/2015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72ED-3CC2-4B2A-891E-7C65C20C219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95011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2CC2-7D60-42B0-B686-62F1E5B80B8D}" type="datetimeFigureOut">
              <a:rPr lang="fr-FR" smtClean="0"/>
              <a:pPr/>
              <a:t>02/10/2015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72ED-3CC2-4B2A-891E-7C65C20C219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86714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8"/>
            <a:ext cx="2070258" cy="1084876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2" y="681568"/>
            <a:ext cx="6090762" cy="1084876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2CC2-7D60-42B0-B686-62F1E5B80B8D}" type="datetimeFigureOut">
              <a:rPr lang="fr-FR" smtClean="0"/>
              <a:pPr/>
              <a:t>02/10/2015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72ED-3CC2-4B2A-891E-7C65C20C219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877094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2CC2-7D60-42B0-B686-62F1E5B80B8D}" type="datetimeFigureOut">
              <a:rPr lang="fr-FR" smtClean="0"/>
              <a:pPr/>
              <a:t>02/10/2015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72ED-3CC2-4B2A-891E-7C65C20C219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149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5" y="3191511"/>
            <a:ext cx="8281035" cy="532510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5" y="8566999"/>
            <a:ext cx="8281035" cy="28003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10956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22191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3286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44382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05478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66573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27669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488765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2CC2-7D60-42B0-B686-62F1E5B80B8D}" type="datetimeFigureOut">
              <a:rPr lang="fr-FR" smtClean="0"/>
              <a:pPr/>
              <a:t>02/10/2015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72ED-3CC2-4B2A-891E-7C65C20C219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0891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2CC2-7D60-42B0-B686-62F1E5B80B8D}" type="datetimeFigureOut">
              <a:rPr lang="fr-FR" smtClean="0"/>
              <a:pPr/>
              <a:t>02/10/2015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72ED-3CC2-4B2A-891E-7C65C20C219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965238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6" y="681567"/>
            <a:ext cx="8281035" cy="247438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1"/>
            <a:ext cx="4061757" cy="687789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10" y="3138171"/>
            <a:ext cx="4081760" cy="153796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10" y="4676141"/>
            <a:ext cx="4081760" cy="687789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2CC2-7D60-42B0-B686-62F1E5B80B8D}" type="datetimeFigureOut">
              <a:rPr lang="fr-FR" smtClean="0"/>
              <a:pPr/>
              <a:t>02/10/2015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72ED-3CC2-4B2A-891E-7C65C20C219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5345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2CC2-7D60-42B0-B686-62F1E5B80B8D}" type="datetimeFigureOut">
              <a:rPr lang="fr-FR" smtClean="0"/>
              <a:pPr/>
              <a:t>02/10/2015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72ED-3CC2-4B2A-891E-7C65C20C219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43949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2CC2-7D60-42B0-B686-62F1E5B80B8D}" type="datetimeFigureOut">
              <a:rPr lang="fr-FR" smtClean="0"/>
              <a:pPr/>
              <a:t>02/10/2015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72ED-3CC2-4B2A-891E-7C65C20C219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257145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6" y="853440"/>
            <a:ext cx="3096636" cy="2987040"/>
          </a:xfrm>
        </p:spPr>
        <p:txBody>
          <a:bodyPr anchor="b"/>
          <a:lstStyle>
            <a:lvl1pPr>
              <a:defRPr sz="43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2" y="1843194"/>
            <a:ext cx="4860608" cy="909743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6" y="3840481"/>
            <a:ext cx="3096636" cy="7114964"/>
          </a:xfrm>
        </p:spPr>
        <p:txBody>
          <a:bodyPr/>
          <a:lstStyle>
            <a:lvl1pPr marL="0" indent="0">
              <a:buNone/>
              <a:defRPr sz="2100"/>
            </a:lvl1pPr>
            <a:lvl2pPr marL="610956" indent="0">
              <a:buNone/>
              <a:defRPr sz="1900"/>
            </a:lvl2pPr>
            <a:lvl3pPr marL="1221913" indent="0">
              <a:buNone/>
              <a:defRPr sz="1600"/>
            </a:lvl3pPr>
            <a:lvl4pPr marL="1832869" indent="0">
              <a:buNone/>
              <a:defRPr sz="1300"/>
            </a:lvl4pPr>
            <a:lvl5pPr marL="2443825" indent="0">
              <a:buNone/>
              <a:defRPr sz="1300"/>
            </a:lvl5pPr>
            <a:lvl6pPr marL="3054782" indent="0">
              <a:buNone/>
              <a:defRPr sz="1300"/>
            </a:lvl6pPr>
            <a:lvl7pPr marL="3665738" indent="0">
              <a:buNone/>
              <a:defRPr sz="1300"/>
            </a:lvl7pPr>
            <a:lvl8pPr marL="4276695" indent="0">
              <a:buNone/>
              <a:defRPr sz="1300"/>
            </a:lvl8pPr>
            <a:lvl9pPr marL="4887651" indent="0">
              <a:buNone/>
              <a:defRPr sz="13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2CC2-7D60-42B0-B686-62F1E5B80B8D}" type="datetimeFigureOut">
              <a:rPr lang="fr-FR" smtClean="0"/>
              <a:pPr/>
              <a:t>02/10/2015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72ED-3CC2-4B2A-891E-7C65C20C219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4074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6" y="853440"/>
            <a:ext cx="3096636" cy="2987040"/>
          </a:xfrm>
        </p:spPr>
        <p:txBody>
          <a:bodyPr anchor="b"/>
          <a:lstStyle>
            <a:lvl1pPr>
              <a:defRPr sz="43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2" y="1843194"/>
            <a:ext cx="4860608" cy="9097433"/>
          </a:xfrm>
        </p:spPr>
        <p:txBody>
          <a:bodyPr anchor="t"/>
          <a:lstStyle>
            <a:lvl1pPr marL="0" indent="0">
              <a:buNone/>
              <a:defRPr sz="4300"/>
            </a:lvl1pPr>
            <a:lvl2pPr marL="610956" indent="0">
              <a:buNone/>
              <a:defRPr sz="3700"/>
            </a:lvl2pPr>
            <a:lvl3pPr marL="1221913" indent="0">
              <a:buNone/>
              <a:defRPr sz="3200"/>
            </a:lvl3pPr>
            <a:lvl4pPr marL="1832869" indent="0">
              <a:buNone/>
              <a:defRPr sz="2700"/>
            </a:lvl4pPr>
            <a:lvl5pPr marL="2443825" indent="0">
              <a:buNone/>
              <a:defRPr sz="2700"/>
            </a:lvl5pPr>
            <a:lvl6pPr marL="3054782" indent="0">
              <a:buNone/>
              <a:defRPr sz="2700"/>
            </a:lvl6pPr>
            <a:lvl7pPr marL="3665738" indent="0">
              <a:buNone/>
              <a:defRPr sz="2700"/>
            </a:lvl7pPr>
            <a:lvl8pPr marL="4276695" indent="0">
              <a:buNone/>
              <a:defRPr sz="2700"/>
            </a:lvl8pPr>
            <a:lvl9pPr marL="4887651" indent="0">
              <a:buNone/>
              <a:defRPr sz="27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6" y="3840481"/>
            <a:ext cx="3096636" cy="7114964"/>
          </a:xfrm>
        </p:spPr>
        <p:txBody>
          <a:bodyPr/>
          <a:lstStyle>
            <a:lvl1pPr marL="0" indent="0">
              <a:buNone/>
              <a:defRPr sz="2100"/>
            </a:lvl1pPr>
            <a:lvl2pPr marL="610956" indent="0">
              <a:buNone/>
              <a:defRPr sz="1900"/>
            </a:lvl2pPr>
            <a:lvl3pPr marL="1221913" indent="0">
              <a:buNone/>
              <a:defRPr sz="1600"/>
            </a:lvl3pPr>
            <a:lvl4pPr marL="1832869" indent="0">
              <a:buNone/>
              <a:defRPr sz="1300"/>
            </a:lvl4pPr>
            <a:lvl5pPr marL="2443825" indent="0">
              <a:buNone/>
              <a:defRPr sz="1300"/>
            </a:lvl5pPr>
            <a:lvl6pPr marL="3054782" indent="0">
              <a:buNone/>
              <a:defRPr sz="1300"/>
            </a:lvl6pPr>
            <a:lvl7pPr marL="3665738" indent="0">
              <a:buNone/>
              <a:defRPr sz="1300"/>
            </a:lvl7pPr>
            <a:lvl8pPr marL="4276695" indent="0">
              <a:buNone/>
              <a:defRPr sz="1300"/>
            </a:lvl8pPr>
            <a:lvl9pPr marL="4887651" indent="0">
              <a:buNone/>
              <a:defRPr sz="13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2CC2-7D60-42B0-B686-62F1E5B80B8D}" type="datetimeFigureOut">
              <a:rPr lang="fr-FR" smtClean="0"/>
              <a:pPr/>
              <a:t>02/10/2015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72ED-3CC2-4B2A-891E-7C65C20C219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92718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accent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5" y="681567"/>
            <a:ext cx="8281035" cy="2474384"/>
          </a:xfrm>
          <a:prstGeom prst="rect">
            <a:avLst/>
          </a:prstGeom>
        </p:spPr>
        <p:txBody>
          <a:bodyPr vert="horz" lIns="122191" tIns="61096" rIns="122191" bIns="61096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5" y="3407833"/>
            <a:ext cx="8281035" cy="8122498"/>
          </a:xfrm>
          <a:prstGeom prst="rect">
            <a:avLst/>
          </a:prstGeom>
        </p:spPr>
        <p:txBody>
          <a:bodyPr vert="horz" lIns="122191" tIns="61096" rIns="122191" bIns="61096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72CC2-7D60-42B0-B686-62F1E5B80B8D}" type="datetimeFigureOut">
              <a:rPr lang="fr-FR" smtClean="0"/>
              <a:pPr/>
              <a:t>02/10/2015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400" y="11865189"/>
            <a:ext cx="3240405" cy="681567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272ED-3CC2-4B2A-891E-7C65C20C219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662786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21913" rtl="0" eaLnBrk="1" latinLnBrk="0" hangingPunct="1">
        <a:lnSpc>
          <a:spcPct val="90000"/>
        </a:lnSpc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5478" indent="-305478" algn="l" defTabSz="1221913" rtl="0" eaLnBrk="1" latinLnBrk="0" hangingPunct="1">
        <a:lnSpc>
          <a:spcPct val="90000"/>
        </a:lnSpc>
        <a:spcBef>
          <a:spcPts val="1336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916435" indent="-305478" algn="l" defTabSz="1221913" rtl="0" eaLnBrk="1" latinLnBrk="0" hangingPunct="1">
        <a:lnSpc>
          <a:spcPct val="90000"/>
        </a:lnSpc>
        <a:spcBef>
          <a:spcPts val="668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391" indent="-305478" algn="l" defTabSz="1221913" rtl="0" eaLnBrk="1" latinLnBrk="0" hangingPunct="1">
        <a:lnSpc>
          <a:spcPct val="90000"/>
        </a:lnSpc>
        <a:spcBef>
          <a:spcPts val="66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347" indent="-305478" algn="l" defTabSz="1221913" rtl="0" eaLnBrk="1" latinLnBrk="0" hangingPunct="1">
        <a:lnSpc>
          <a:spcPct val="90000"/>
        </a:lnSpc>
        <a:spcBef>
          <a:spcPts val="668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304" indent="-305478" algn="l" defTabSz="1221913" rtl="0" eaLnBrk="1" latinLnBrk="0" hangingPunct="1">
        <a:lnSpc>
          <a:spcPct val="90000"/>
        </a:lnSpc>
        <a:spcBef>
          <a:spcPts val="668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60260" indent="-305478" algn="l" defTabSz="1221913" rtl="0" eaLnBrk="1" latinLnBrk="0" hangingPunct="1">
        <a:lnSpc>
          <a:spcPct val="90000"/>
        </a:lnSpc>
        <a:spcBef>
          <a:spcPts val="668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71216" indent="-305478" algn="l" defTabSz="1221913" rtl="0" eaLnBrk="1" latinLnBrk="0" hangingPunct="1">
        <a:lnSpc>
          <a:spcPct val="90000"/>
        </a:lnSpc>
        <a:spcBef>
          <a:spcPts val="668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82173" indent="-305478" algn="l" defTabSz="1221913" rtl="0" eaLnBrk="1" latinLnBrk="0" hangingPunct="1">
        <a:lnSpc>
          <a:spcPct val="90000"/>
        </a:lnSpc>
        <a:spcBef>
          <a:spcPts val="668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93129" indent="-305478" algn="l" defTabSz="1221913" rtl="0" eaLnBrk="1" latinLnBrk="0" hangingPunct="1">
        <a:lnSpc>
          <a:spcPct val="90000"/>
        </a:lnSpc>
        <a:spcBef>
          <a:spcPts val="668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956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913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869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3825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782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738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6695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7651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41405" y="32229"/>
            <a:ext cx="7200900" cy="1269195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endParaRPr lang="fr-FR" sz="43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32227"/>
            <a:ext cx="9601200" cy="12769374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endParaRPr lang="fr-FR" sz="3900" dirty="0" smtClean="0"/>
          </a:p>
          <a:p>
            <a:endParaRPr lang="fr-FR" sz="3900" dirty="0" smtClean="0"/>
          </a:p>
          <a:p>
            <a:r>
              <a:rPr lang="fr-FR" sz="2900" dirty="0" smtClean="0"/>
              <a:t> « SI ON D</a:t>
            </a:r>
            <a:r>
              <a:rPr lang="fr-FR" sz="2900" b="1" dirty="0" smtClean="0"/>
              <a:t>A</a:t>
            </a:r>
            <a:r>
              <a:rPr lang="fr-FR" sz="2900" dirty="0" smtClean="0"/>
              <a:t>NSAIT ? »</a:t>
            </a:r>
          </a:p>
          <a:p>
            <a:r>
              <a:rPr lang="fr-FR" sz="2900" dirty="0" smtClean="0"/>
              <a:t>DIMANCHE  </a:t>
            </a:r>
            <a:r>
              <a:rPr lang="fr-FR" dirty="0" smtClean="0">
                <a:solidFill>
                  <a:srgbClr val="FF0000"/>
                </a:solidFill>
              </a:rPr>
              <a:t>6 DECEMBRE 2015</a:t>
            </a:r>
          </a:p>
          <a:p>
            <a:r>
              <a:rPr lang="fr-FR" sz="2900" dirty="0" smtClean="0"/>
              <a:t>SALLE  COCTEAU 15h</a:t>
            </a:r>
          </a:p>
          <a:p>
            <a:r>
              <a:rPr lang="fr-FR" sz="2900" dirty="0" smtClean="0"/>
              <a:t>A  </a:t>
            </a:r>
            <a:r>
              <a:rPr lang="fr-FR" sz="2900" dirty="0" smtClean="0">
                <a:solidFill>
                  <a:srgbClr val="FF0000"/>
                </a:solidFill>
              </a:rPr>
              <a:t>MONTS</a:t>
            </a:r>
          </a:p>
          <a:p>
            <a:endParaRPr lang="fr-FR" sz="2400" dirty="0" smtClean="0">
              <a:solidFill>
                <a:srgbClr val="FF0000"/>
              </a:solidFill>
            </a:endParaRPr>
          </a:p>
          <a:p>
            <a:r>
              <a:rPr lang="fr-FR" sz="2400" dirty="0" smtClean="0">
                <a:solidFill>
                  <a:srgbClr val="FF0000"/>
                </a:solidFill>
              </a:rPr>
              <a:t>animé  par</a:t>
            </a:r>
          </a:p>
          <a:p>
            <a:r>
              <a:rPr lang="fr-FR" sz="4100" dirty="0" smtClean="0">
                <a:solidFill>
                  <a:srgbClr val="FF0000"/>
                </a:solidFill>
              </a:rPr>
              <a:t>l’ ORCHESTRE </a:t>
            </a:r>
            <a:r>
              <a:rPr lang="fr-FR" sz="4300" dirty="0" smtClean="0">
                <a:solidFill>
                  <a:srgbClr val="FF0000"/>
                </a:solidFill>
              </a:rPr>
              <a:t>FRANCK SIROTTEAU</a:t>
            </a:r>
          </a:p>
          <a:p>
            <a:r>
              <a:rPr lang="fr-FR" dirty="0"/>
              <a:t>Entrée :  12€  </a:t>
            </a:r>
            <a:r>
              <a:rPr lang="fr-FR" dirty="0" smtClean="0"/>
              <a:t> </a:t>
            </a:r>
            <a:r>
              <a:rPr lang="fr-FR" sz="2400" dirty="0"/>
              <a:t>1 boisson chaude  et  1 dessert compris</a:t>
            </a:r>
          </a:p>
          <a:p>
            <a:r>
              <a:rPr lang="fr-FR" sz="2400" dirty="0"/>
              <a:t>Boissons  et  pâtisseries  en  vente  sur  place </a:t>
            </a:r>
            <a:endParaRPr lang="fr-FR" sz="2400" dirty="0" smtClean="0"/>
          </a:p>
          <a:p>
            <a:endParaRPr lang="fr-FR" sz="2400" dirty="0" smtClean="0"/>
          </a:p>
          <a:p>
            <a:endParaRPr lang="fr-FR" sz="2400" dirty="0"/>
          </a:p>
          <a:p>
            <a:r>
              <a:rPr lang="fr-FR" sz="2900" dirty="0" smtClean="0">
                <a:solidFill>
                  <a:srgbClr val="FF0000"/>
                </a:solidFill>
              </a:rPr>
              <a:t>                           Démonstration  de  danses  par  l’association           </a:t>
            </a:r>
            <a:endParaRPr lang="fr-FR" sz="2900" dirty="0">
              <a:solidFill>
                <a:srgbClr val="FF0000"/>
              </a:solidFill>
            </a:endParaRPr>
          </a:p>
          <a:p>
            <a:r>
              <a:rPr lang="fr-FR" sz="2900" dirty="0" smtClean="0">
                <a:solidFill>
                  <a:srgbClr val="FF0000"/>
                </a:solidFill>
              </a:rPr>
              <a:t>                      RYTHM &amp; DANSES</a:t>
            </a:r>
          </a:p>
          <a:p>
            <a:endParaRPr lang="fr-FR" sz="2400" dirty="0" smtClean="0">
              <a:solidFill>
                <a:srgbClr val="FF0000"/>
              </a:solidFill>
            </a:endParaRPr>
          </a:p>
          <a:p>
            <a:r>
              <a:rPr lang="fr-FR" sz="2900" dirty="0" smtClean="0"/>
              <a:t>                            Organisé par l’association </a:t>
            </a:r>
          </a:p>
          <a:p>
            <a:r>
              <a:rPr lang="fr-FR" sz="2900" dirty="0" smtClean="0"/>
              <a:t>                               « si les patrimoines m’étaient contés » </a:t>
            </a:r>
            <a:endParaRPr lang="fr-FR" sz="2900" dirty="0"/>
          </a:p>
          <a:p>
            <a:r>
              <a:rPr lang="fr-FR" sz="2900" dirty="0" smtClean="0"/>
              <a:t>                               Rock,  Salsa,  </a:t>
            </a:r>
            <a:r>
              <a:rPr lang="fr-FR" sz="2900" dirty="0" err="1" smtClean="0"/>
              <a:t>Sing-Sing</a:t>
            </a:r>
            <a:r>
              <a:rPr lang="fr-FR" sz="2900" dirty="0" smtClean="0"/>
              <a:t> , Madison, </a:t>
            </a:r>
          </a:p>
          <a:p>
            <a:r>
              <a:rPr lang="fr-FR" sz="2900" dirty="0" smtClean="0"/>
              <a:t>                                 Paso doble,  Zouk,  Disco, ……</a:t>
            </a:r>
            <a:endParaRPr lang="fr-FR" sz="2900" dirty="0"/>
          </a:p>
          <a:p>
            <a:endParaRPr lang="fr-FR" dirty="0"/>
          </a:p>
          <a:p>
            <a:r>
              <a:rPr lang="fr-FR" sz="2400" dirty="0" smtClean="0"/>
              <a:t>       Renseignements et réservations </a:t>
            </a:r>
          </a:p>
          <a:p>
            <a:r>
              <a:rPr lang="fr-FR" sz="2400" dirty="0" smtClean="0"/>
              <a:t>       (12€ sur réservation, supplément 2€ sur place)</a:t>
            </a:r>
          </a:p>
          <a:p>
            <a:r>
              <a:rPr lang="fr-FR" sz="2400" dirty="0" smtClean="0"/>
              <a:t>     Tél. : 06.98.31.32.88 ou 02.47.73.03.76, </a:t>
            </a:r>
          </a:p>
          <a:p>
            <a:r>
              <a:rPr lang="fr-FR" sz="2400" dirty="0" smtClean="0"/>
              <a:t>   email : patrimoinesaconter@gmail.com</a:t>
            </a:r>
          </a:p>
          <a:p>
            <a:endParaRPr lang="fr-FR" sz="2800" dirty="0" smtClean="0"/>
          </a:p>
          <a:p>
            <a:endParaRPr lang="fr-FR" sz="28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191" y="10165100"/>
            <a:ext cx="1777520" cy="267520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3098"/>
            <a:ext cx="2258060" cy="5808422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HeroicExtremeLeftFacing"/>
            <a:lightRig rig="threePt" dir="t"/>
          </a:scene3d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009140" cy="2872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9814560" y="5930025"/>
            <a:ext cx="2400300" cy="566584"/>
          </a:xfrm>
          <a:prstGeom prst="rect">
            <a:avLst/>
          </a:prstGeom>
        </p:spPr>
        <p:txBody>
          <a:bodyPr lIns="122191" tIns="61096" rIns="122191" bIns="61096">
            <a:spAutoFit/>
          </a:bodyPr>
          <a:lstStyle/>
          <a:p>
            <a:pPr algn="ctr">
              <a:lnSpc>
                <a:spcPct val="90000"/>
              </a:lnSpc>
              <a:spcBef>
                <a:spcPts val="1336"/>
              </a:spcBef>
            </a:pPr>
            <a:endParaRPr lang="fr-FR" sz="3200" dirty="0">
              <a:solidFill>
                <a:prstClr val="white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260" y="0"/>
            <a:ext cx="2186940" cy="28480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704977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</TotalTime>
  <Words>2</Words>
  <Application>Microsoft Office PowerPoint</Application>
  <PresentationFormat>A3 (297 x 420 mm)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Béatrice</dc:creator>
  <cp:lastModifiedBy>Fred</cp:lastModifiedBy>
  <cp:revision>41</cp:revision>
  <dcterms:created xsi:type="dcterms:W3CDTF">2015-09-20T20:13:21Z</dcterms:created>
  <dcterms:modified xsi:type="dcterms:W3CDTF">2015-10-02T18:56:30Z</dcterms:modified>
</cp:coreProperties>
</file>